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8" y="6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15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5671249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6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16</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Батыстан, солтүстік-батыстан жел соғады, күші 9-14, күндіз екпіні 15-20 м/с. Ауа температурасы түнде 11-13,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17</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17</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олтүстік-шығыстан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17</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18443</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8013</cp:revision>
  <cp:lastPrinted>2021-07-01T03:56:27Z</cp:lastPrinted>
  <dcterms:created xsi:type="dcterms:W3CDTF">2018-03-27T06:03:00Z</dcterms:created>
  <dcterms:modified xsi:type="dcterms:W3CDTF">2026-05-15T07:19:21Z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